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76" r:id="rId3"/>
    <p:sldId id="289" r:id="rId4"/>
    <p:sldId id="290" r:id="rId5"/>
    <p:sldId id="278" r:id="rId6"/>
    <p:sldId id="280" r:id="rId7"/>
    <p:sldId id="281" r:id="rId8"/>
    <p:sldId id="283" r:id="rId9"/>
    <p:sldId id="284" r:id="rId10"/>
    <p:sldId id="285" r:id="rId11"/>
    <p:sldId id="286" r:id="rId12"/>
    <p:sldId id="287" r:id="rId13"/>
    <p:sldId id="288"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5255" autoAdjust="0"/>
  </p:normalViewPr>
  <p:slideViewPr>
    <p:cSldViewPr>
      <p:cViewPr varScale="1">
        <p:scale>
          <a:sx n="86" d="100"/>
          <a:sy n="86" d="100"/>
        </p:scale>
        <p:origin x="876" y="90"/>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0-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1-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6-C614-4A4F-AF9D-35A4D058CD0D}"/>
                </c:ext>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7-C614-4A4F-AF9D-35A4D058CD0D}"/>
                </c:ext>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9-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A-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C-C614-4A4F-AF9D-35A4D058CD0D}"/>
                </c:ext>
              </c:extLst>
            </c:dLbl>
            <c:dLbl>
              <c:idx val="1"/>
              <c:layout/>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D-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F-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0-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3-C614-4A4F-AF9D-35A4D058CD0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7-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8-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B-C614-4A4F-AF9D-35A4D058CD0D}"/>
                </c:ext>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C-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E-C614-4A4F-AF9D-35A4D058CD0D}"/>
                </c:ext>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F-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107403696"/>
        <c:axId val="107404240"/>
      </c:scatterChart>
      <c:valAx>
        <c:axId val="107403696"/>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07404240"/>
        <c:crosses val="autoZero"/>
        <c:crossBetween val="midCat"/>
      </c:valAx>
      <c:valAx>
        <c:axId val="107404240"/>
        <c:scaling>
          <c:orientation val="minMax"/>
        </c:scaling>
        <c:delete val="1"/>
        <c:axPos val="l"/>
        <c:majorGridlines>
          <c:spPr>
            <a:ln>
              <a:noFill/>
            </a:ln>
          </c:spPr>
        </c:majorGridlines>
        <c:numFmt formatCode="0.00" sourceLinked="1"/>
        <c:majorTickMark val="out"/>
        <c:minorTickMark val="none"/>
        <c:tickLblPos val="nextTo"/>
        <c:crossAx val="107403696"/>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4/6/2016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2964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updated architecture diagram reflects changes since the last deliverable, which include the addition of a new data persistence store and the completion of the HCC Process and Data Analytics modules.  In addition, the Chart Rendering module </a:t>
            </a:r>
            <a:r>
              <a:rPr lang="en-US" baseline="0" smtClean="0"/>
              <a:t>is now </a:t>
            </a:r>
            <a:r>
              <a:rPr lang="en-US" baseline="0" dirty="0" smtClean="0"/>
              <a:t>under development.</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9250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4/6/2016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4/6/2016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012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363"/>
    </mc:Choice>
    <mc:Fallback xmlns="">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8833"/>
    </mc:Choice>
    <mc:Fallback xmlns="">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mc:Choice xmlns:p14="http://schemas.microsoft.com/office/powerpoint/2010/main" Requires="p14">
      <p:transition spd="slow" p14:dur="2000" advTm="21610"/>
    </mc:Choice>
    <mc:Fallback>
      <p:transition spd="slow" advTm="2161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mc:Choice xmlns:p14="http://schemas.microsoft.com/office/powerpoint/2010/main" Requires="p14">
      <p:transition p14:dur="25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topEvt time="1891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mc:Choice xmlns:p14="http://schemas.microsoft.com/office/powerpoint/2010/main" Requires="p14">
      <p:transition p14:dur="250" advTm="10350"/>
    </mc:Choice>
    <mc:Fallback>
      <p:transition advTm="1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84041"/>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62000" y="1905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smtClean="0"/>
              <a:t>Updated</a:t>
            </a:r>
            <a:r>
              <a:rPr lang="en-US" sz="2400" dirty="0" smtClean="0"/>
              <a:t> RADV Architecture</a:t>
            </a:r>
            <a:endParaRPr lang="en-US" sz="2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71500"/>
            <a:ext cx="7010400" cy="504415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5006052"/>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mc:Choice xmlns:p14="http://schemas.microsoft.com/office/powerpoint/2010/main" Requires="p14">
      <p:transition p14:dur="250" advTm="32958"/>
    </mc:Choice>
    <mc:Fallback>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smtClean="0"/>
              <a:t>RADV Application </a:t>
            </a:r>
            <a:br>
              <a:rPr lang="en-US" sz="5400" dirty="0" smtClean="0"/>
            </a:br>
            <a:r>
              <a:rPr lang="en-US" sz="5400" dirty="0" smtClean="0"/>
              <a:t>Walk-Through</a:t>
            </a:r>
            <a:endParaRPr lang="en-US" sz="5400" dirty="0"/>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98895"/>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95400" y="114300"/>
            <a:ext cx="6858000" cy="53391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9636"/>
    </mc:Choice>
    <mc:Fallback xmlns="">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27285"/>
    </mc:Choice>
    <mc:Fallback xmlns="">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507380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98157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2036</TotalTime>
  <Words>548</Words>
  <Application>Microsoft Office PowerPoint</Application>
  <PresentationFormat>On-screen Show (16:10)</PresentationFormat>
  <Paragraphs>65</Paragraphs>
  <Slides>13</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Franklin Gothic Book</vt:lpstr>
      <vt:lpstr>Perpetua</vt:lpstr>
      <vt:lpstr>Wingdings 2</vt:lpstr>
      <vt:lpstr>Equity</vt:lpstr>
      <vt:lpstr>RADV Risk Adjustment Data Validation Tool</vt:lpstr>
      <vt:lpstr>PowerPoint Presentation</vt:lpstr>
      <vt:lpstr>PowerPoint Presentation</vt:lpstr>
      <vt:lpstr>RADV Application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Spyridon Ganas</cp:lastModifiedBy>
  <cp:revision>91</cp:revision>
  <cp:lastPrinted>2016-03-13T23:01:35Z</cp:lastPrinted>
  <dcterms:created xsi:type="dcterms:W3CDTF">2016-03-03T13:39:38Z</dcterms:created>
  <dcterms:modified xsi:type="dcterms:W3CDTF">2016-04-06T22:36:44Z</dcterms:modified>
</cp:coreProperties>
</file>